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6Nj0z0f1ilXv5GPCQ7HiFdCd7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E46F0-DBEF-4F0F-B3C5-45692504E79B}" v="7" dt="2024-11-29T15:57:30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Esteban Escobar Castro" userId="af6a0e1bbe79e0f6" providerId="LiveId" clId="{53FE46F0-DBEF-4F0F-B3C5-45692504E79B}"/>
    <pc:docChg chg="undo custSel modSld">
      <pc:chgData name="Juan Esteban Escobar Castro" userId="af6a0e1bbe79e0f6" providerId="LiveId" clId="{53FE46F0-DBEF-4F0F-B3C5-45692504E79B}" dt="2024-11-29T15:57:30.231" v="52"/>
      <pc:docMkLst>
        <pc:docMk/>
      </pc:docMkLst>
      <pc:sldChg chg="addSp delSp modSp mod">
        <pc:chgData name="Juan Esteban Escobar Castro" userId="af6a0e1bbe79e0f6" providerId="LiveId" clId="{53FE46F0-DBEF-4F0F-B3C5-45692504E79B}" dt="2024-11-29T15:56:54.047" v="41" actId="1076"/>
        <pc:sldMkLst>
          <pc:docMk/>
          <pc:sldMk cId="0" sldId="256"/>
        </pc:sldMkLst>
        <pc:spChg chg="add del mod">
          <ac:chgData name="Juan Esteban Escobar Castro" userId="af6a0e1bbe79e0f6" providerId="LiveId" clId="{53FE46F0-DBEF-4F0F-B3C5-45692504E79B}" dt="2024-11-29T15:55:46.277" v="3" actId="20577"/>
          <ac:spMkLst>
            <pc:docMk/>
            <pc:sldMk cId="0" sldId="256"/>
            <ac:spMk id="102" creationId="{00000000-0000-0000-0000-000000000000}"/>
          </ac:spMkLst>
        </pc:spChg>
        <pc:picChg chg="add del mod">
          <ac:chgData name="Juan Esteban Escobar Castro" userId="af6a0e1bbe79e0f6" providerId="LiveId" clId="{53FE46F0-DBEF-4F0F-B3C5-45692504E79B}" dt="2024-11-29T15:56:39.105" v="31" actId="478"/>
          <ac:picMkLst>
            <pc:docMk/>
            <pc:sldMk cId="0" sldId="256"/>
            <ac:picMk id="3" creationId="{AC234405-FB91-6A4D-2C92-2963331DECB3}"/>
          </ac:picMkLst>
        </pc:picChg>
        <pc:picChg chg="add mod">
          <ac:chgData name="Juan Esteban Escobar Castro" userId="af6a0e1bbe79e0f6" providerId="LiveId" clId="{53FE46F0-DBEF-4F0F-B3C5-45692504E79B}" dt="2024-11-29T15:56:54.047" v="41" actId="1076"/>
          <ac:picMkLst>
            <pc:docMk/>
            <pc:sldMk cId="0" sldId="256"/>
            <ac:picMk id="5" creationId="{38DBF33A-9333-5AC3-884F-65A6608D7BD9}"/>
          </ac:picMkLst>
        </pc:picChg>
      </pc:sldChg>
      <pc:sldChg chg="addSp modSp mod">
        <pc:chgData name="Juan Esteban Escobar Castro" userId="af6a0e1bbe79e0f6" providerId="LiveId" clId="{53FE46F0-DBEF-4F0F-B3C5-45692504E79B}" dt="2024-11-29T15:57:09.265" v="43" actId="1076"/>
        <pc:sldMkLst>
          <pc:docMk/>
          <pc:sldMk cId="0" sldId="259"/>
        </pc:sldMkLst>
        <pc:spChg chg="mod">
          <ac:chgData name="Juan Esteban Escobar Castro" userId="af6a0e1bbe79e0f6" providerId="LiveId" clId="{53FE46F0-DBEF-4F0F-B3C5-45692504E79B}" dt="2024-11-29T15:55:51.613" v="5" actId="20577"/>
          <ac:spMkLst>
            <pc:docMk/>
            <pc:sldMk cId="0" sldId="259"/>
            <ac:spMk id="126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09.265" v="43" actId="1076"/>
          <ac:picMkLst>
            <pc:docMk/>
            <pc:sldMk cId="0" sldId="259"/>
            <ac:picMk id="2" creationId="{7888C883-7479-A9F1-3111-BDA6968B704F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18.174" v="48" actId="1076"/>
        <pc:sldMkLst>
          <pc:docMk/>
          <pc:sldMk cId="0" sldId="260"/>
        </pc:sldMkLst>
        <pc:spChg chg="del mod">
          <ac:chgData name="Juan Esteban Escobar Castro" userId="af6a0e1bbe79e0f6" providerId="LiveId" clId="{53FE46F0-DBEF-4F0F-B3C5-45692504E79B}" dt="2024-11-29T15:55:59.490" v="10" actId="478"/>
          <ac:spMkLst>
            <pc:docMk/>
            <pc:sldMk cId="0" sldId="260"/>
            <ac:spMk id="135" creationId="{00000000-0000-0000-0000-000000000000}"/>
          </ac:spMkLst>
        </pc:spChg>
        <pc:spChg chg="del">
          <ac:chgData name="Juan Esteban Escobar Castro" userId="af6a0e1bbe79e0f6" providerId="LiveId" clId="{53FE46F0-DBEF-4F0F-B3C5-45692504E79B}" dt="2024-11-29T15:55:57.283" v="9" actId="478"/>
          <ac:spMkLst>
            <pc:docMk/>
            <pc:sldMk cId="0" sldId="260"/>
            <ac:spMk id="136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18.174" v="48" actId="1076"/>
          <ac:picMkLst>
            <pc:docMk/>
            <pc:sldMk cId="0" sldId="260"/>
            <ac:picMk id="2" creationId="{0A875665-19AB-23E4-B6E1-376B6FA38334}"/>
          </ac:picMkLst>
        </pc:picChg>
        <pc:picChg chg="mod">
          <ac:chgData name="Juan Esteban Escobar Castro" userId="af6a0e1bbe79e0f6" providerId="LiveId" clId="{53FE46F0-DBEF-4F0F-B3C5-45692504E79B}" dt="2024-11-29T15:56:01.410" v="11" actId="1076"/>
          <ac:picMkLst>
            <pc:docMk/>
            <pc:sldMk cId="0" sldId="260"/>
            <ac:picMk id="138" creationId="{00000000-0000-0000-0000-000000000000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23.993" v="50" actId="1076"/>
        <pc:sldMkLst>
          <pc:docMk/>
          <pc:sldMk cId="0" sldId="262"/>
        </pc:sldMkLst>
        <pc:spChg chg="del">
          <ac:chgData name="Juan Esteban Escobar Castro" userId="af6a0e1bbe79e0f6" providerId="LiveId" clId="{53FE46F0-DBEF-4F0F-B3C5-45692504E79B}" dt="2024-11-29T15:56:07.794" v="14" actId="478"/>
          <ac:spMkLst>
            <pc:docMk/>
            <pc:sldMk cId="0" sldId="262"/>
            <ac:spMk id="155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23.993" v="50" actId="1076"/>
          <ac:picMkLst>
            <pc:docMk/>
            <pc:sldMk cId="0" sldId="262"/>
            <ac:picMk id="2" creationId="{E7C5962A-ED3C-AF89-7481-B9984B0EB5FC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28.343" v="51"/>
        <pc:sldMkLst>
          <pc:docMk/>
          <pc:sldMk cId="0" sldId="263"/>
        </pc:sldMkLst>
        <pc:spChg chg="del mod">
          <ac:chgData name="Juan Esteban Escobar Castro" userId="af6a0e1bbe79e0f6" providerId="LiveId" clId="{53FE46F0-DBEF-4F0F-B3C5-45692504E79B}" dt="2024-11-29T15:56:05.195" v="13" actId="478"/>
          <ac:spMkLst>
            <pc:docMk/>
            <pc:sldMk cId="0" sldId="263"/>
            <ac:spMk id="163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28.343" v="51"/>
          <ac:picMkLst>
            <pc:docMk/>
            <pc:sldMk cId="0" sldId="263"/>
            <ac:picMk id="2" creationId="{2B21B00E-FD7E-59B7-2BA9-D4C01501B130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30.231" v="52"/>
        <pc:sldMkLst>
          <pc:docMk/>
          <pc:sldMk cId="0" sldId="264"/>
        </pc:sldMkLst>
        <pc:spChg chg="del">
          <ac:chgData name="Juan Esteban Escobar Castro" userId="af6a0e1bbe79e0f6" providerId="LiveId" clId="{53FE46F0-DBEF-4F0F-B3C5-45692504E79B}" dt="2024-11-29T15:56:11.286" v="15" actId="478"/>
          <ac:spMkLst>
            <pc:docMk/>
            <pc:sldMk cId="0" sldId="264"/>
            <ac:spMk id="172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30.231" v="52"/>
          <ac:picMkLst>
            <pc:docMk/>
            <pc:sldMk cId="0" sldId="264"/>
            <ac:picMk id="2" creationId="{DBCBDB19-36EF-237A-B008-252274D9D7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38DBF33A-9333-5AC3-884F-65A6608D7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9877"/>
            <a:ext cx="2830590" cy="22454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FFEBE9-F141-4B39-8A90-C22941F2A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3731B70-E7E0-6AF3-AA57-E162AA11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957" y="3429000"/>
            <a:ext cx="1943371" cy="1514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372303" y="1696102"/>
            <a:ext cx="11447400" cy="47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MAIA CLOUD ERP – Tiresia">
            <a:extLst>
              <a:ext uri="{FF2B5EF4-FFF2-40B4-BE49-F238E27FC236}">
                <a16:creationId xmlns:a16="http://schemas.microsoft.com/office/drawing/2014/main" id="{F05029D4-1720-4E5A-880F-D60D41CB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2" y="6078670"/>
            <a:ext cx="3306003" cy="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AF8998-56A9-A237-1C6C-2DE92C983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796" y="170865"/>
            <a:ext cx="138566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</a:t>
            </a:r>
            <a:r>
              <a:rPr lang="es-ES" sz="1600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commerce</a:t>
            </a: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</a:t>
            </a:r>
            <a:r>
              <a:rPr lang="es-MX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i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ES"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349FC2-F56F-48DF-9B04-72A3F093B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916" y="4500421"/>
            <a:ext cx="1308401" cy="1514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1537D1-3B1B-4C85-824A-FB32A428E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114" y="4500421"/>
            <a:ext cx="1442178" cy="15146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80E691-1D8C-431C-A610-35984963D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49" y="4617538"/>
            <a:ext cx="2219558" cy="1397499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C81F0A5-9F71-4AA9-BB97-F7854885E6C4}"/>
              </a:ext>
            </a:extLst>
          </p:cNvPr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B23904C-479A-4D3C-8EFF-8F42E19584D7}"/>
              </a:ext>
            </a:extLst>
          </p:cNvPr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9535AA9F-84B7-0888-6013-135242DDB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414" y="240150"/>
            <a:ext cx="138566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4" name="Google Shape;164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dependencias. Para el frontend, se recomienda utilizar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Java Logo - símbolo, significado logotipo, historia, PNG">
            <a:extLst>
              <a:ext uri="{FF2B5EF4-FFF2-40B4-BE49-F238E27FC236}">
                <a16:creationId xmlns:a16="http://schemas.microsoft.com/office/drawing/2014/main" id="{7121AAB3-AF83-4A37-A533-475BFCB51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/>
        </p:blipFill>
        <p:spPr bwMode="auto">
          <a:xfrm>
            <a:off x="2780110" y="5693300"/>
            <a:ext cx="1343024" cy="7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931659-E274-410F-9CAB-328A37EA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5" y="5964931"/>
            <a:ext cx="1881184" cy="4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3E3348-5C0D-497D-AB70-4754C087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21" y="5926471"/>
            <a:ext cx="2062156" cy="5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ue.js Logos - Mastering JS">
            <a:extLst>
              <a:ext uri="{FF2B5EF4-FFF2-40B4-BE49-F238E27FC236}">
                <a16:creationId xmlns:a16="http://schemas.microsoft.com/office/drawing/2014/main" id="{5931276E-DEE7-499A-9708-DE26CBF5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800" r="96000">
                        <a14:foregroundMark x1="5800" y1="28571" x2="5800" y2="28571"/>
                        <a14:foregroundMark x1="47800" y1="38214" x2="47800" y2="38214"/>
                        <a14:foregroundMark x1="60000" y1="53929" x2="60000" y2="53929"/>
                        <a14:foregroundMark x1="79000" y1="50714" x2="79000" y2="50714"/>
                        <a14:foregroundMark x1="82600" y1="59286" x2="82600" y2="59286"/>
                        <a14:foregroundMark x1="87400" y1="46786" x2="87400" y2="46786"/>
                        <a14:foregroundMark x1="87400" y1="35000" x2="87400" y2="35000"/>
                        <a14:foregroundMark x1="91800" y1="47500" x2="91800" y2="47500"/>
                        <a14:foregroundMark x1="96000" y1="53929" x2="96000" y2="53929"/>
                        <a14:foregroundMark x1="4800" y1="21071" x2="4800" y2="2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85" y="5776367"/>
            <a:ext cx="1517641" cy="7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FB1C132F-F5B3-47F8-BE1B-ED1334891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b="38900"/>
          <a:stretch/>
        </p:blipFill>
        <p:spPr bwMode="auto">
          <a:xfrm>
            <a:off x="8558829" y="5941736"/>
            <a:ext cx="3196415" cy="4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BCDF9FD-660A-98C4-B264-FFFEEFB04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829" y="233262"/>
            <a:ext cx="1385660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4" name="Google Shape;174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175" name="Google Shape;17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8" name="Google Shape;178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79" name="Google Shape;17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82" name="Google Shape;182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5" name="Google Shape;185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86" name="Google Shape;18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0" name="Google Shape;19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DABBC3-A756-415B-74A9-40BC143F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076" y="240150"/>
            <a:ext cx="1385660" cy="10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1060</Words>
  <Application>Microsoft Office PowerPoint</Application>
  <PresentationFormat>Panorámica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Work Sans Medium</vt:lpstr>
      <vt:lpstr>Calibri</vt:lpstr>
      <vt:lpstr>Work Sans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12</cp:revision>
  <dcterms:created xsi:type="dcterms:W3CDTF">2020-10-01T23:51:28Z</dcterms:created>
  <dcterms:modified xsi:type="dcterms:W3CDTF">2024-11-29T19:30:20Z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